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pPr algn="ctr"/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80268DD1-1244-4349-A109-731B55B00FB6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>
            <a:noAutofit/>
          </a:bodyPr>
          <a:p>
            <a:pPr algn="ctr"/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 algn="ctr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 algn="ctr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 algn="ctr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 algn="ctr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 algn="ctr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 algn="ctr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 algn="ctr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Autofit/>
          </a:bodyPr>
          <a:p>
            <a:pPr algn="r">
              <a:lnSpc>
                <a:spcPct val="100000"/>
              </a:lnSpc>
            </a:pPr>
            <a:fld id="{EA9CAC5B-4BFE-4F68-9A7D-4DFD1110A7FC}" type="slidenum">
              <a:rPr b="0" lang="en" sz="1000" spc="-1" strike="noStrike">
                <a:solidFill>
                  <a:srgbClr val="adadad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" sz="5200" spc="-1" strike="noStrike">
                <a:solidFill>
                  <a:srgbClr val="ffffff"/>
                </a:solidFill>
                <a:latin typeface="Arial"/>
                <a:ea typeface="Arial"/>
              </a:rPr>
              <a:t>Front End Task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311760" y="2834280"/>
            <a:ext cx="8520120" cy="7923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en" sz="2800" spc="-1" strike="noStrike">
                <a:solidFill>
                  <a:srgbClr val="adadad"/>
                </a:solidFill>
                <a:latin typeface="Arial"/>
                <a:ea typeface="Arial"/>
              </a:rPr>
              <a:t>Mahmoud Alfaham</a:t>
            </a:r>
            <a:br/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2800" spc="-1" strike="noStrike">
                <a:solidFill>
                  <a:srgbClr val="ffffff"/>
                </a:solidFill>
                <a:latin typeface="Arial"/>
                <a:ea typeface="Arial"/>
              </a:rPr>
              <a:t>Section 2: Code</a:t>
            </a:r>
            <a:br/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311760" y="1060560"/>
            <a:ext cx="8520120" cy="39135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15000"/>
              </a:lnSpc>
            </a:pPr>
            <a:r>
              <a:rPr b="0" lang="en" sz="1400" spc="-1" strike="noStrike">
                <a:solidFill>
                  <a:srgbClr val="adadad"/>
                </a:solidFill>
                <a:latin typeface="Arial"/>
                <a:ea typeface="Arial"/>
              </a:rPr>
              <a:t>I used: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adadad"/>
              </a:buClr>
              <a:buFont typeface="Arial"/>
              <a:buAutoNum type="arabicPeriod"/>
            </a:pPr>
            <a:r>
              <a:rPr b="0" lang="en" sz="1400" spc="-1" strike="noStrike">
                <a:solidFill>
                  <a:srgbClr val="adadad"/>
                </a:solidFill>
                <a:latin typeface="Arial"/>
                <a:ea typeface="Arial"/>
              </a:rPr>
              <a:t>Angular 2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adadad"/>
              </a:buClr>
              <a:buFont typeface="Arial"/>
              <a:buAutoNum type="arabicPeriod"/>
            </a:pPr>
            <a:r>
              <a:rPr b="0" lang="en" sz="1400" spc="-1" strike="noStrike">
                <a:solidFill>
                  <a:srgbClr val="adadad"/>
                </a:solidFill>
                <a:latin typeface="Arial"/>
                <a:ea typeface="Arial"/>
              </a:rPr>
              <a:t>Lazy loading (weather module)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adadad"/>
              </a:buClr>
              <a:buFont typeface="Arial"/>
              <a:buAutoNum type="arabicPeriod"/>
            </a:pPr>
            <a:r>
              <a:rPr b="0" lang="en" sz="1400" spc="-1" strike="noStrike">
                <a:solidFill>
                  <a:srgbClr val="adadad"/>
                </a:solidFill>
                <a:latin typeface="Arial"/>
                <a:ea typeface="Arial"/>
              </a:rPr>
              <a:t>D3 (D3 module) and ECharts (prebuilt-charts module)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adadad"/>
              </a:buClr>
              <a:buFont typeface="Arial"/>
              <a:buAutoNum type="arabicPeriod"/>
            </a:pPr>
            <a:r>
              <a:rPr b="0" lang="en" sz="1400" spc="-1" strike="noStrike">
                <a:solidFill>
                  <a:srgbClr val="adadad"/>
                </a:solidFill>
                <a:latin typeface="Arial"/>
                <a:ea typeface="Arial"/>
              </a:rPr>
              <a:t>Exported Self Contained Modules (D3 module and prebuilt-charts module)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adadad"/>
              </a:buClr>
              <a:buFont typeface="Arial"/>
              <a:buAutoNum type="arabicPeriod"/>
            </a:pPr>
            <a:r>
              <a:rPr b="0" lang="en" sz="1400" spc="-1" strike="noStrike">
                <a:solidFill>
                  <a:srgbClr val="adadad"/>
                </a:solidFill>
                <a:latin typeface="Arial"/>
                <a:ea typeface="Arial"/>
              </a:rPr>
              <a:t>SCSS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adadad"/>
              </a:buClr>
              <a:buFont typeface="Arial"/>
              <a:buAutoNum type="arabicPeriod"/>
            </a:pPr>
            <a:r>
              <a:rPr b="0" lang="en" sz="1400" spc="-1" strike="noStrike">
                <a:solidFill>
                  <a:srgbClr val="adadad"/>
                </a:solidFill>
                <a:latin typeface="Arial"/>
                <a:ea typeface="Arial"/>
              </a:rPr>
              <a:t>Unit testing (helper service and other)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adadad"/>
              </a:buClr>
              <a:buFont typeface="Arial"/>
              <a:buAutoNum type="arabicPeriod"/>
            </a:pPr>
            <a:r>
              <a:rPr b="0" lang="en" sz="1400" spc="-1" strike="noStrike">
                <a:solidFill>
                  <a:srgbClr val="adadad"/>
                </a:solidFill>
                <a:latin typeface="Arial"/>
                <a:ea typeface="Arial"/>
              </a:rPr>
              <a:t>Adobe XD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2800" spc="-1" strike="noStrike">
                <a:solidFill>
                  <a:srgbClr val="ffffff"/>
                </a:solidFill>
                <a:latin typeface="Arial"/>
                <a:ea typeface="Arial"/>
              </a:rPr>
              <a:t>Section 3: Things didn’t have time to do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marL="457200" indent="-317160">
              <a:lnSpc>
                <a:spcPct val="115000"/>
              </a:lnSpc>
              <a:buClr>
                <a:srgbClr val="adadad"/>
              </a:buClr>
              <a:buFont typeface="Arial"/>
              <a:buAutoNum type="arabicPeriod"/>
            </a:pPr>
            <a:r>
              <a:rPr b="0" lang="en" sz="1400" spc="-1" strike="noStrike">
                <a:solidFill>
                  <a:srgbClr val="adadad"/>
                </a:solidFill>
                <a:latin typeface="Arial"/>
                <a:ea typeface="Arial"/>
              </a:rPr>
              <a:t>Draggable and resizable components (Tried angular gridster2 but couldn’t finish it in time)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adadad"/>
              </a:buClr>
              <a:buFont typeface="Arial"/>
              <a:buAutoNum type="arabicPeriod"/>
            </a:pPr>
            <a:r>
              <a:rPr b="0" lang="en" sz="1400" spc="-1" strike="noStrike">
                <a:solidFill>
                  <a:srgbClr val="adadad"/>
                </a:solidFill>
                <a:latin typeface="Arial"/>
                <a:ea typeface="Arial"/>
              </a:rPr>
              <a:t>Fully unit test the app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buClr>
                <a:srgbClr val="adadad"/>
              </a:buClr>
              <a:buFont typeface="Arial"/>
              <a:buAutoNum type="arabicPeriod"/>
            </a:pPr>
            <a:r>
              <a:rPr b="0" lang="en" sz="1400" spc="-1" strike="noStrike">
                <a:solidFill>
                  <a:srgbClr val="adadad"/>
                </a:solidFill>
                <a:latin typeface="Arial"/>
                <a:ea typeface="Arial"/>
              </a:rPr>
              <a:t>E2E testing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311760" y="228528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>
              <a:lnSpc>
                <a:spcPct val="100000"/>
              </a:lnSpc>
            </a:pPr>
            <a:r>
              <a:rPr b="0" lang="en" sz="2800" spc="-1" strike="noStrike">
                <a:solidFill>
                  <a:srgbClr val="ffffff"/>
                </a:solidFill>
                <a:latin typeface="Arial"/>
                <a:ea typeface="Arial"/>
              </a:rPr>
              <a:t>Thank you for your time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2800" spc="-1" strike="noStrike">
                <a:solidFill>
                  <a:srgbClr val="ffffff"/>
                </a:solidFill>
                <a:latin typeface="Arial"/>
                <a:ea typeface="Arial"/>
              </a:rPr>
              <a:t>Section 1: Screen shots Demonstration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91800" y="5580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2800" spc="-1" strike="noStrike">
                <a:solidFill>
                  <a:srgbClr val="ffffff"/>
                </a:solidFill>
                <a:latin typeface="Arial"/>
                <a:ea typeface="Arial"/>
              </a:rPr>
              <a:t>Home Page (country)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2" name="Google Shape;66;p15" descr=""/>
          <p:cNvPicPr/>
          <p:nvPr/>
        </p:nvPicPr>
        <p:blipFill>
          <a:blip r:embed="rId1"/>
          <a:stretch/>
        </p:blipFill>
        <p:spPr>
          <a:xfrm>
            <a:off x="91800" y="628560"/>
            <a:ext cx="8959680" cy="4463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91800" y="5580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2800" spc="-1" strike="noStrike">
                <a:solidFill>
                  <a:srgbClr val="ffffff"/>
                </a:solidFill>
                <a:latin typeface="Arial"/>
                <a:ea typeface="Arial"/>
              </a:rPr>
              <a:t>Home Page (country) : Finished Features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4" name="Google Shape;72;p16" descr=""/>
          <p:cNvPicPr/>
          <p:nvPr/>
        </p:nvPicPr>
        <p:blipFill>
          <a:blip r:embed="rId1"/>
          <a:stretch/>
        </p:blipFill>
        <p:spPr>
          <a:xfrm>
            <a:off x="91800" y="628560"/>
            <a:ext cx="8959680" cy="4463280"/>
          </a:xfrm>
          <a:prstGeom prst="rect">
            <a:avLst/>
          </a:prstGeom>
          <a:ln>
            <a:noFill/>
          </a:ln>
        </p:spPr>
      </p:pic>
      <p:sp>
        <p:nvSpPr>
          <p:cNvPr id="85" name="CustomShape 2"/>
          <p:cNvSpPr/>
          <p:nvPr/>
        </p:nvSpPr>
        <p:spPr>
          <a:xfrm>
            <a:off x="3211560" y="2473920"/>
            <a:ext cx="4945680" cy="5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86" name="CustomShape 3"/>
          <p:cNvSpPr/>
          <p:nvPr/>
        </p:nvSpPr>
        <p:spPr>
          <a:xfrm>
            <a:off x="3142800" y="247392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4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7" name="CustomShape 4"/>
          <p:cNvSpPr/>
          <p:nvPr/>
        </p:nvSpPr>
        <p:spPr>
          <a:xfrm>
            <a:off x="3630240" y="87156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8" name="CustomShape 5"/>
          <p:cNvSpPr/>
          <p:nvPr/>
        </p:nvSpPr>
        <p:spPr>
          <a:xfrm>
            <a:off x="1378080" y="141912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9" name="CustomShape 6"/>
          <p:cNvSpPr/>
          <p:nvPr/>
        </p:nvSpPr>
        <p:spPr>
          <a:xfrm>
            <a:off x="5660640" y="151992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0" name="CustomShape 7"/>
          <p:cNvSpPr/>
          <p:nvPr/>
        </p:nvSpPr>
        <p:spPr>
          <a:xfrm>
            <a:off x="84240" y="67500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0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1" name="CustomShape 8"/>
          <p:cNvSpPr/>
          <p:nvPr/>
        </p:nvSpPr>
        <p:spPr>
          <a:xfrm>
            <a:off x="-39600" y="1924560"/>
            <a:ext cx="3213000" cy="316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0) Got animated CSS design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 </a:t>
            </a: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as background that should change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 </a:t>
            </a: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during day or night (wasn’t done)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1) 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a)First used JS to get lat and lng but </a:t>
            </a:r>
            <a:endParaRPr b="0" lang="en-US" sz="1200" spc="-1" strike="noStrike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It was not accurate all the time It gave  coords in Alex while I was in Cairo ;)</a:t>
            </a:r>
            <a:endParaRPr b="0" lang="en-US" sz="1200" spc="-1" strike="noStrike">
              <a:latin typeface="Arial"/>
            </a:endParaRPr>
          </a:p>
          <a:p>
            <a:pPr marL="457200" indent="-171000"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b) I used Api that get the coords using the IP address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2) made a clock using Date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3) got current weather using the worldWeatherOnline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4) Didn’t Find Api So I used dummy data in case of Egypt or USA and when link clicked should move to the city page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92" name="CustomShape 9"/>
          <p:cNvSpPr/>
          <p:nvPr/>
        </p:nvSpPr>
        <p:spPr>
          <a:xfrm>
            <a:off x="3752280" y="199008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3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91800" y="5580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2800" spc="-1" strike="noStrike">
                <a:solidFill>
                  <a:srgbClr val="ffffff"/>
                </a:solidFill>
                <a:latin typeface="Arial"/>
                <a:ea typeface="Arial"/>
              </a:rPr>
              <a:t>Home Page (country) : Delayed Features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4" name="Google Shape;86;p17" descr=""/>
          <p:cNvPicPr/>
          <p:nvPr/>
        </p:nvPicPr>
        <p:blipFill>
          <a:blip r:embed="rId1"/>
          <a:stretch/>
        </p:blipFill>
        <p:spPr>
          <a:xfrm>
            <a:off x="91800" y="628560"/>
            <a:ext cx="8959680" cy="4463280"/>
          </a:xfrm>
          <a:prstGeom prst="rect">
            <a:avLst/>
          </a:prstGeom>
          <a:ln>
            <a:noFill/>
          </a:ln>
        </p:spPr>
      </p:pic>
      <p:sp>
        <p:nvSpPr>
          <p:cNvPr id="95" name="CustomShape 2"/>
          <p:cNvSpPr/>
          <p:nvPr/>
        </p:nvSpPr>
        <p:spPr>
          <a:xfrm>
            <a:off x="3211560" y="2473920"/>
            <a:ext cx="4945680" cy="5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96" name="CustomShape 3"/>
          <p:cNvSpPr/>
          <p:nvPr/>
        </p:nvSpPr>
        <p:spPr>
          <a:xfrm>
            <a:off x="3142800" y="247392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4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7" name="CustomShape 4"/>
          <p:cNvSpPr/>
          <p:nvPr/>
        </p:nvSpPr>
        <p:spPr>
          <a:xfrm>
            <a:off x="1378080" y="141912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8" name="CustomShape 5"/>
          <p:cNvSpPr/>
          <p:nvPr/>
        </p:nvSpPr>
        <p:spPr>
          <a:xfrm>
            <a:off x="84240" y="67500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0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9" name="CustomShape 6"/>
          <p:cNvSpPr/>
          <p:nvPr/>
        </p:nvSpPr>
        <p:spPr>
          <a:xfrm>
            <a:off x="84240" y="1898280"/>
            <a:ext cx="4233240" cy="319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0) add day theme and make the night theme bg darker to make the white text clearer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1) add search field 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2) ability to change to 24hrs format , make the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 </a:t>
            </a: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clock in separate component to be reused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3) show country historical weather ,add my own images with transparent bg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4) Get Data from api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More stuff: 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	</a:t>
            </a: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1- Celsius and Fren switcher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2- add wind direction arrow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3- add UI for pressure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00" name="CustomShape 7"/>
          <p:cNvSpPr/>
          <p:nvPr/>
        </p:nvSpPr>
        <p:spPr>
          <a:xfrm>
            <a:off x="3628440" y="67500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1" name="CustomShape 8"/>
          <p:cNvSpPr/>
          <p:nvPr/>
        </p:nvSpPr>
        <p:spPr>
          <a:xfrm>
            <a:off x="5639400" y="135540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3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76680" y="507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2800" spc="-1" strike="noStrike">
                <a:solidFill>
                  <a:srgbClr val="ffffff"/>
                </a:solidFill>
                <a:latin typeface="Arial"/>
                <a:ea typeface="Arial"/>
              </a:rPr>
              <a:t>City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3" name="Google Shape;99;p18" descr=""/>
          <p:cNvPicPr/>
          <p:nvPr/>
        </p:nvPicPr>
        <p:blipFill>
          <a:blip r:embed="rId1"/>
          <a:stretch/>
        </p:blipFill>
        <p:spPr>
          <a:xfrm>
            <a:off x="76680" y="623520"/>
            <a:ext cx="8852400" cy="4467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 descr=""/>
          <p:cNvPicPr/>
          <p:nvPr/>
        </p:nvPicPr>
        <p:blipFill>
          <a:blip r:embed="rId1"/>
          <a:stretch/>
        </p:blipFill>
        <p:spPr>
          <a:xfrm>
            <a:off x="55800" y="584280"/>
            <a:ext cx="9032040" cy="4558680"/>
          </a:xfrm>
          <a:prstGeom prst="rect">
            <a:avLst/>
          </a:prstGeom>
          <a:ln>
            <a:noFill/>
          </a:ln>
        </p:spPr>
      </p:pic>
      <p:sp>
        <p:nvSpPr>
          <p:cNvPr id="105" name="TextShape 1"/>
          <p:cNvSpPr txBox="1"/>
          <p:nvPr/>
        </p:nvSpPr>
        <p:spPr>
          <a:xfrm>
            <a:off x="55800" y="1188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2800" spc="-1" strike="noStrike">
                <a:solidFill>
                  <a:srgbClr val="ffffff"/>
                </a:solidFill>
                <a:latin typeface="Arial"/>
                <a:ea typeface="Arial"/>
              </a:rPr>
              <a:t>City : Finished Features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3211560" y="2473920"/>
            <a:ext cx="4945680" cy="57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07" name="CustomShape 3"/>
          <p:cNvSpPr/>
          <p:nvPr/>
        </p:nvSpPr>
        <p:spPr>
          <a:xfrm>
            <a:off x="3080520" y="76860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8" name="CustomShape 4"/>
          <p:cNvSpPr/>
          <p:nvPr/>
        </p:nvSpPr>
        <p:spPr>
          <a:xfrm>
            <a:off x="3713760" y="281736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9" name="CustomShape 5"/>
          <p:cNvSpPr/>
          <p:nvPr/>
        </p:nvSpPr>
        <p:spPr>
          <a:xfrm>
            <a:off x="351720" y="67500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0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0" name="CustomShape 6"/>
          <p:cNvSpPr/>
          <p:nvPr/>
        </p:nvSpPr>
        <p:spPr>
          <a:xfrm>
            <a:off x="55800" y="2196000"/>
            <a:ext cx="3213000" cy="310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0) Back btn to the country page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1) City sent in the url (weather/:city)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2) </a:t>
            </a:r>
            <a:endParaRPr b="0" lang="en-US" sz="1200" spc="-1" strike="noStrike"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00"/>
              </a:buClr>
              <a:buFont typeface="Arial"/>
              <a:buAutoNum type="alphaLcParenR"/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The card contains the time and the its</a:t>
            </a:r>
            <a:endParaRPr b="0" lang="en-US" sz="1200" spc="-1" strike="noStrike"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00"/>
              </a:buClr>
              <a:buFont typeface="Arial"/>
              <a:buAutoNum type="alphaLcParenR"/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Basic info like temp and time and img</a:t>
            </a:r>
            <a:endParaRPr b="0" lang="en-US" sz="1200" spc="-1" strike="noStrike">
              <a:latin typeface="Arial"/>
            </a:endParaRPr>
          </a:p>
          <a:p>
            <a:pPr marL="457200" indent="-304560">
              <a:lnSpc>
                <a:spcPct val="100000"/>
              </a:lnSpc>
              <a:buClr>
                <a:srgbClr val="ffff00"/>
              </a:buClr>
              <a:buFont typeface="Arial"/>
              <a:buAutoNum type="alphaLcParenR"/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The card changes color on hover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Delayed Feature : active card using the current time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11760" y="4932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2800" spc="-1" strike="noStrike">
                <a:solidFill>
                  <a:srgbClr val="ffffff"/>
                </a:solidFill>
                <a:latin typeface="Arial"/>
                <a:ea typeface="Arial"/>
              </a:rPr>
              <a:t>City (part 2: Graphs)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2" name="Google Shape;116;p20" descr=""/>
          <p:cNvPicPr/>
          <p:nvPr/>
        </p:nvPicPr>
        <p:blipFill>
          <a:blip r:embed="rId1"/>
          <a:stretch/>
        </p:blipFill>
        <p:spPr>
          <a:xfrm>
            <a:off x="152280" y="774360"/>
            <a:ext cx="8838720" cy="4174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21;p21" descr=""/>
          <p:cNvPicPr/>
          <p:nvPr/>
        </p:nvPicPr>
        <p:blipFill>
          <a:blip r:embed="rId1"/>
          <a:stretch/>
        </p:blipFill>
        <p:spPr>
          <a:xfrm>
            <a:off x="152280" y="774360"/>
            <a:ext cx="8838720" cy="4174200"/>
          </a:xfrm>
          <a:prstGeom prst="rect">
            <a:avLst/>
          </a:prstGeom>
          <a:ln>
            <a:noFill/>
          </a:ln>
        </p:spPr>
      </p:pic>
      <p:sp>
        <p:nvSpPr>
          <p:cNvPr id="114" name="TextShape 1"/>
          <p:cNvSpPr txBox="1"/>
          <p:nvPr/>
        </p:nvSpPr>
        <p:spPr>
          <a:xfrm>
            <a:off x="311760" y="4932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2800" spc="-1" strike="noStrike">
                <a:solidFill>
                  <a:srgbClr val="ffffff"/>
                </a:solidFill>
                <a:latin typeface="Arial"/>
                <a:ea typeface="Arial"/>
              </a:rPr>
              <a:t>City (part 2: Graphs): Finished Features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1342080" y="62208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0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6" name="CustomShape 3"/>
          <p:cNvSpPr/>
          <p:nvPr/>
        </p:nvSpPr>
        <p:spPr>
          <a:xfrm>
            <a:off x="4383000" y="75852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7" name="CustomShape 4"/>
          <p:cNvSpPr/>
          <p:nvPr/>
        </p:nvSpPr>
        <p:spPr>
          <a:xfrm>
            <a:off x="4572000" y="2904480"/>
            <a:ext cx="377280" cy="343080"/>
          </a:xfrm>
          <a:prstGeom prst="ellipse">
            <a:avLst/>
          </a:prstGeom>
          <a:noFill/>
          <a:ln w="93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" sz="1400" spc="-1" strike="noStrike">
                <a:solidFill>
                  <a:srgbClr val="ff0000"/>
                </a:solidFill>
                <a:latin typeface="Arial"/>
                <a:ea typeface="Arial"/>
              </a:rPr>
              <a:t>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8" name="CustomShape 5"/>
          <p:cNvSpPr/>
          <p:nvPr/>
        </p:nvSpPr>
        <p:spPr>
          <a:xfrm>
            <a:off x="64440" y="2571840"/>
            <a:ext cx="3213000" cy="310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0) Created a reusable d3 Component using d3 vanilla JS and put it in Angular module that can be imported anywhere in the app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1) using eCharts I create line chart in charts module that can be imported and reused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2) Simple table with month avg data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Modifications: 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" sz="1200" spc="-1" strike="noStrike">
                <a:solidFill>
                  <a:srgbClr val="ffff00"/>
                </a:solidFill>
                <a:latin typeface="Arial"/>
                <a:ea typeface="Arial"/>
              </a:rPr>
              <a:t>0) Find a fix for the chart needs refresh after screen width modified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Office_Suite/6.5.0.0.alpha0$Windows_x86 LibreOffice_project/bbd7c589d6d98631f8e95d580e1f775179db3db8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2020-07-12T23:19:11Z</dcterms:modified>
  <cp:revision>1</cp:revision>
  <dc:subject/>
  <dc:title/>
</cp:coreProperties>
</file>